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4" r:id="rId1"/>
  </p:sldMasterIdLst>
  <p:sldIdLst>
    <p:sldId id="256" r:id="rId2"/>
    <p:sldId id="257" r:id="rId3"/>
    <p:sldId id="264" r:id="rId4"/>
    <p:sldId id="259" r:id="rId5"/>
    <p:sldId id="258" r:id="rId6"/>
    <p:sldId id="260" r:id="rId7"/>
    <p:sldId id="266" r:id="rId8"/>
    <p:sldId id="261" r:id="rId9"/>
    <p:sldId id="262" r:id="rId10"/>
    <p:sldId id="263" r:id="rId11"/>
    <p:sldId id="265" r:id="rId12"/>
    <p:sldId id="268" r:id="rId13"/>
    <p:sldId id="269"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FB1A7CC-D907-46BF-8998-68AC7421254A}"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16D574-882E-44F9-B6CA-76566A1CB98E}"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FB1A7CC-D907-46BF-8998-68AC7421254A}"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16D574-882E-44F9-B6CA-76566A1CB98E}"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B1A7CC-D907-46BF-8998-68AC7421254A}"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FB1A7CC-D907-46BF-8998-68AC7421254A}" type="datetimeFigureOut">
              <a:rPr lang="en-US" smtClean="0"/>
              <a:t>6/5/2017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16D574-882E-44F9-B6CA-76566A1CB98E}"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FB1A7CC-D907-46BF-8998-68AC7421254A}" type="datetimeFigureOut">
              <a:rPr lang="en-US" smtClean="0"/>
              <a:t>6/5/2017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16D574-882E-44F9-B6CA-76566A1CB98E}"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FB1A7CC-D907-46BF-8998-68AC7421254A}" type="datetimeFigureOut">
              <a:rPr lang="en-US" smtClean="0"/>
              <a:t>6/5/2017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B1A7CC-D907-46BF-8998-68AC7421254A}" type="datetimeFigureOut">
              <a:rPr lang="en-US" smtClean="0"/>
              <a:t>6/5/2017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B1A7CC-D907-46BF-8998-68AC7421254A}" type="datetimeFigureOut">
              <a:rPr lang="en-US" smtClean="0"/>
              <a:t>6/5/2017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B1A7CC-D907-46BF-8998-68AC7421254A}" type="datetimeFigureOut">
              <a:rPr lang="en-US" smtClean="0"/>
              <a:t>6/5/2017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16D574-882E-44F9-B6CA-76566A1CB98E}"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B1A7CC-D907-46BF-8998-68AC7421254A}"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FB1A7CC-D907-46BF-8998-68AC7421254A}"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16D574-882E-44F9-B6CA-76566A1CB98E}"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FB1A7CC-D907-46BF-8998-68AC7421254A}" type="datetimeFigureOut">
              <a:rPr lang="en-US" smtClean="0"/>
              <a:t>6/5/2017</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A16D574-882E-44F9-B6CA-76566A1CB98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4165" r:id="rId1"/>
    <p:sldLayoutId id="2147484166" r:id="rId2"/>
    <p:sldLayoutId id="2147484167" r:id="rId3"/>
    <p:sldLayoutId id="2147484168" r:id="rId4"/>
    <p:sldLayoutId id="2147484169" r:id="rId5"/>
    <p:sldLayoutId id="2147484170" r:id="rId6"/>
    <p:sldLayoutId id="2147484171" r:id="rId7"/>
    <p:sldLayoutId id="2147484172" r:id="rId8"/>
    <p:sldLayoutId id="2147484173" r:id="rId9"/>
    <p:sldLayoutId id="2147484174" r:id="rId10"/>
    <p:sldLayoutId id="2147484175" r:id="rId11"/>
  </p:sldLayoutIdLst>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Preeti Singh\Desktop\JN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20" y="0"/>
            <a:ext cx="923362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55116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295400" y="1133356"/>
            <a:ext cx="6781800" cy="517064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जन्म: 14 नवंबर 1889</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जन्म स्थान: इलाहाबाद</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माता-पिता: मोतीलाल नेहरू (पिता)</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स्वरुपरी थुसु (मां)</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lvl="0" fontAlgn="base">
              <a:spcBef>
                <a:spcPct val="0"/>
              </a:spcBef>
              <a:spcAft>
                <a:spcPct val="0"/>
              </a:spcAf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पत्नी: कमला नेहरू</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बच्चे: इंदिरा गांधी</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शिक्षा: हैरो स्कूल</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लंदन</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ट्रिनिटी कॉलेज</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कैंब्रिज</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लंडन</a:t>
            </a:r>
            <a:r>
              <a:rPr kumimoji="0" lang="hi-IN"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b="0" i="0" u="none" strike="noStrike" cap="none" normalizeH="0" baseline="0" dirty="0" smtClean="0">
                <a:ln>
                  <a:noFill/>
                </a:ln>
                <a:solidFill>
                  <a:srgbClr val="4C4A4A"/>
                </a:solidFill>
                <a:effectLst/>
                <a:latin typeface="Arial" pitchFamily="34" charset="0"/>
                <a:ea typeface="Times New Roman" pitchFamily="18" charset="0"/>
                <a:cs typeface="Arial" pitchFamily="34" charset="0"/>
              </a:rPr>
              <a:t>Inns of Court School of Law)</a:t>
            </a: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संघों: भारतीय राष्ट्रीय कांग्रेस</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राजनीतिक विचारधारा: राष्ट्रवाद</a:t>
            </a:r>
            <a:r>
              <a:rPr lang="en-US" sz="2400" b="1" dirty="0">
                <a:solidFill>
                  <a:srgbClr val="212121"/>
                </a:solidFill>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समाजवाद</a:t>
            </a:r>
            <a:r>
              <a:rPr kumimoji="0" lang="en-US" sz="24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जनतंत्र</a:t>
            </a:r>
            <a:r>
              <a:rPr lang="en-US" sz="2400" b="1" dirty="0">
                <a:solidFill>
                  <a:srgbClr val="212121"/>
                </a:solidFill>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कम्युनिस्ट प्रभाव</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धर्मप्रकाशन: भारत की खोज</a:t>
            </a:r>
            <a:r>
              <a:rPr kumimoji="0" lang="en-US" sz="24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विश्व इतिहास की झलक</a:t>
            </a:r>
            <a:r>
              <a:rPr kumimoji="0" lang="en-US" sz="24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स्वतंत्रता की ओर</a:t>
            </a:r>
            <a:r>
              <a:rPr kumimoji="0" lang="en-US" sz="24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एक पिता से उनकी बेटी को पत्र</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lvl="0" fontAlgn="base">
              <a:spcBef>
                <a:spcPct val="0"/>
              </a:spcBef>
              <a:spcAft>
                <a:spcPct val="0"/>
              </a:spcAft>
            </a:pPr>
            <a:r>
              <a:rPr lang="hi-IN" sz="2400" dirty="0" smtClean="0"/>
              <a:t>मौत</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27 मई 19</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6</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4</a:t>
            </a:r>
            <a:endPar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lvl="0" fontAlgn="base">
              <a:spcBef>
                <a:spcPct val="0"/>
              </a:spcBef>
              <a:spcAft>
                <a:spcPct val="0"/>
              </a:spcAf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मेमोरियल: शांतीवन</a:t>
            </a:r>
            <a:r>
              <a:rPr kumimoji="0" lang="en-US"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a:t>
            </a:r>
            <a:r>
              <a:rPr kumimoji="0" lang="en-US" sz="24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नई दिल्ली</a:t>
            </a:r>
            <a:r>
              <a:rPr kumimoji="0" lang="en-US" sz="1400" b="0" i="0" u="none" strike="noStrike" cap="none" normalizeH="0" baseline="0" dirty="0" smtClean="0">
                <a:ln>
                  <a:noFill/>
                </a:ln>
                <a:solidFill>
                  <a:schemeClr val="tx1"/>
                </a:solidFill>
                <a:effectLst/>
                <a:latin typeface="Arial" pitchFamily="34" charset="0"/>
                <a:cs typeface="Arial" pitchFamily="34" charset="0"/>
              </a:rPr>
              <a:t> </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1295400" y="25525"/>
            <a:ext cx="6781800" cy="7386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800" b="0" i="0" u="none" strike="noStrike" cap="none" normalizeH="0" baseline="0" smtClean="0">
                <a:ln>
                  <a:noFill/>
                </a:ln>
                <a:solidFill>
                  <a:srgbClr val="212121"/>
                </a:solidFill>
                <a:effectLst/>
                <a:latin typeface="inherit"/>
                <a:cs typeface="Mangal" pitchFamily="18" charset="0"/>
              </a:rPr>
              <a:t>जवाहर लाल नेहरू</a:t>
            </a:r>
            <a:r>
              <a:rPr kumimoji="0" lang="hi-IN" b="0" i="0" u="none" strike="noStrike" cap="none" normalizeH="0" baseline="0" smtClean="0">
                <a:ln>
                  <a:noFill/>
                </a:ln>
                <a:solidFill>
                  <a:schemeClr val="tx1"/>
                </a:solidFill>
                <a:effectLst/>
                <a:latin typeface="Arial" pitchFamily="34" charset="0"/>
                <a:cs typeface="Mangal" pitchFamily="18" charset="0"/>
              </a:rPr>
              <a:t> </a:t>
            </a:r>
            <a:endParaRPr kumimoji="0" lang="en-US" sz="4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5959153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Preeti Singh\Desktop\jn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199"/>
            <a:ext cx="9144000" cy="4178877"/>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Preeti Singh\Desktop\jn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4279323"/>
            <a:ext cx="4232565" cy="257175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Users\Preeti Singh\Desktop\jn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067300"/>
            <a:ext cx="4267200" cy="17907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3855"/>
            <a:ext cx="9144000" cy="830997"/>
          </a:xfrm>
          <a:prstGeom prst="rect">
            <a:avLst/>
          </a:prstGeom>
        </p:spPr>
        <p:txBody>
          <a:bodyPr wrap="square">
            <a:spAutoFit/>
          </a:bodyPr>
          <a:lstStyle/>
          <a:p>
            <a:r>
              <a:rPr lang="hi-IN" sz="4800" dirty="0" smtClean="0"/>
              <a:t>जवाहरलाल नेहरु और उनके परिवार</a:t>
            </a:r>
            <a:endParaRPr lang="en-US" sz="4800" dirty="0"/>
          </a:p>
        </p:txBody>
      </p:sp>
    </p:spTree>
    <p:extLst>
      <p:ext uri="{BB962C8B-B14F-4D97-AF65-F5344CB8AC3E}">
        <p14:creationId xmlns:p14="http://schemas.microsoft.com/office/powerpoint/2010/main" val="760504218"/>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9441"/>
          </a:xfrm>
          <a:prstGeom prst="rect">
            <a:avLst/>
          </a:prstGeom>
        </p:spPr>
        <p:txBody>
          <a:bodyPr wrap="square">
            <a:spAutoFit/>
          </a:bodyPr>
          <a:lstStyle/>
          <a:p>
            <a:r>
              <a:rPr lang="hi-IN" sz="4400" dirty="0" smtClean="0"/>
              <a:t>जवाहरलाल </a:t>
            </a:r>
            <a:r>
              <a:rPr lang="hi-IN" sz="4400" dirty="0"/>
              <a:t>नेहरु बाल और युवा जीवन</a:t>
            </a:r>
            <a:endParaRPr lang="en-US" sz="4400" dirty="0"/>
          </a:p>
        </p:txBody>
      </p:sp>
      <p:sp>
        <p:nvSpPr>
          <p:cNvPr id="3" name="Rectangle 1"/>
          <p:cNvSpPr>
            <a:spLocks noChangeArrowheads="1"/>
          </p:cNvSpPr>
          <p:nvPr/>
        </p:nvSpPr>
        <p:spPr bwMode="auto">
          <a:xfrm>
            <a:off x="0" y="1105366"/>
            <a:ext cx="9144000" cy="523220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जवाहरलाल नेहरू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14 नवंबर 1898</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को उत्तर प्रदेश के इलाहाबाद में एक धनी कश्मीरी ब्राह्मण परिवार में पैदा हुए थे। उनके पिता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मोतीलाल नेहरू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एक प्रसिद्ध वकील थे और एक प्रभावशाली राजनीतिक कार्यकर्ता भी थे।</a:t>
            </a:r>
            <a:endPar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उच्च शिक्षा के लिए</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युवा नेहरू को प्राकृतिक विज्ञानों की डिग्री प्राप्त करने के लिए बाद में इंग्लैंड में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कैरब्रिज यूनिवर्सिटी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 लिए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हैरो स्कूल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भेजा गया था। लंदन में इनर टेम्पल में दो साल बिताने के बाद</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वह एक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बैरिस्टर</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के रूप में योग्य लंदन में अपने प्रवास के दौरान नेहरू ने साहित्य</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राजनीति</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अर्थशास्त्र और इतिहास जैसे विषयों का अध्ययन किया। वह उदारवाद</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समाजवाद और राष्ट्रवाद के विचारों के प्रति आकर्षित हो गए। 1912 में</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वह भारत लौट आए और इलाहाबाद उच्च न्यायालय में शामिल हो गए।</a:t>
            </a:r>
            <a:endPar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नेहरू ने 8 फरवरी</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1916 को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कमला कौल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 शादी कर ली। 1921 के असहयोग आंदोलन के दौरान</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कमला ने महिलाओं के समूहों के आयोजन और इलाहाबाद में विदेशी कपड़ों और शराब की बिक्री की रोकथाम की दुकानें आयोजित करके महत्वपूर्ण भूमिका निभाई।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19 नवंबर</a:t>
            </a:r>
            <a:r>
              <a:rPr kumimoji="0" lang="en-US" sz="2000" b="1" i="0" u="none" strike="noStrike" cap="none" normalizeH="0" baseline="0" dirty="0" smtClean="0">
                <a:ln>
                  <a:noFill/>
                </a:ln>
                <a:solidFill>
                  <a:srgbClr val="0070C0"/>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1917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को उसने एक बेटी को जन्म दिया</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जिसे </a:t>
            </a:r>
            <a:r>
              <a:rPr kumimoji="0" lang="hi-IN" sz="2000" b="0" i="0" u="none" strike="noStrike" cap="none" normalizeH="0" baseline="0" dirty="0" smtClean="0">
                <a:ln>
                  <a:noFill/>
                </a:ln>
                <a:solidFill>
                  <a:srgbClr val="0070C0"/>
                </a:solidFill>
                <a:effectLst/>
                <a:latin typeface="Mangal" pitchFamily="18" charset="0"/>
                <a:ea typeface="Times New Roman" pitchFamily="18" charset="0"/>
                <a:cs typeface="Mangal" pitchFamily="18" charset="0"/>
              </a:rPr>
              <a:t>इंदिरा प्रियदर्शि</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नी के रूप में जाना जाने लगा। कमला 28 फरवरी</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1936 को स्विट्जरलैंड में तपेदिक से मरे</a:t>
            </a:r>
            <a:r>
              <a:rPr kumimoji="0" lang="en-US" sz="2000" b="1" i="0" u="none" strike="noStrike" cap="none" normalizeH="0" baseline="0" dirty="0" smtClean="0">
                <a:ln>
                  <a:noFill/>
                </a:ln>
                <a:solidFill>
                  <a:srgbClr val="212121"/>
                </a:solidFill>
                <a:effectLst/>
                <a:latin typeface="Kruti Dev 010" pitchFamily="2" charset="0"/>
                <a:ea typeface="Times New Roman" pitchFamily="18" charset="0"/>
                <a:cs typeface="Courier New" pitchFamily="49" charset="0"/>
              </a:rPr>
              <a:t> </a:t>
            </a:r>
            <a:r>
              <a:rPr kumimoji="0" lang="hi-IN" sz="20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जबकि जवाहरलाल नेहरू जेल में थे।</a:t>
            </a:r>
            <a:r>
              <a:rPr kumimoji="0" lang="en-US" sz="1200" b="0" i="0" u="none" strike="noStrike" cap="none" normalizeH="0" baseline="0" dirty="0" smtClean="0">
                <a:ln>
                  <a:noFill/>
                </a:ln>
                <a:solidFill>
                  <a:schemeClr val="tx1"/>
                </a:solidFill>
                <a:effectLst/>
                <a:latin typeface="Arial" pitchFamily="34" charset="0"/>
                <a:cs typeface="Arial" pitchFamily="34" charset="0"/>
              </a:rPr>
              <a:t>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51423066"/>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27" y="13855"/>
            <a:ext cx="9137073" cy="830997"/>
          </a:xfrm>
          <a:prstGeom prst="rect">
            <a:avLst/>
          </a:prstGeom>
        </p:spPr>
        <p:txBody>
          <a:bodyPr wrap="square">
            <a:spAutoFit/>
          </a:bodyPr>
          <a:lstStyle/>
          <a:p>
            <a:pPr algn="ctr"/>
            <a:r>
              <a:rPr lang="hi-IN" sz="4800" dirty="0" smtClean="0"/>
              <a:t>जवाहरलाल </a:t>
            </a:r>
            <a:r>
              <a:rPr lang="hi-IN" sz="4800" dirty="0"/>
              <a:t>नेहरु के बारे में</a:t>
            </a:r>
            <a:endParaRPr lang="en-US" sz="4800" dirty="0"/>
          </a:p>
        </p:txBody>
      </p:sp>
      <p:sp>
        <p:nvSpPr>
          <p:cNvPr id="3" name="Rectangle 1"/>
          <p:cNvSpPr>
            <a:spLocks noChangeArrowheads="1"/>
          </p:cNvSpPr>
          <p:nvPr/>
        </p:nvSpPr>
        <p:spPr bwMode="auto">
          <a:xfrm>
            <a:off x="48491" y="844852"/>
            <a:ext cx="9137073" cy="30162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hi-IN" sz="28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जवाहरलाल नेहरू स्वतंत्र भारत के पहले प्रधान मंत्री थे। वह एक सदस्य थे जो कांग्रेस पार्टी थी जिसने ब्रिटिश शासन के खिलाफ स्वतंत्रता आंदोलन का नेतृत्व किया था। वह 1947 और 1964 के बीच प्रधानमंत्री के रूप में प्रधान मंत्री के रूप में घरेलू और अंतर्राष्ट्रीय नीतियों का मुख्य आधार था। यह नेहरू की देखरेख में था कि भारत ने 1951 में अपनी पहली पंचवर्षीय योजना शुरू की थी।</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074" name="Picture 2" descr="C:\Users\Preeti Singh\Desktop\j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45254"/>
            <a:ext cx="4575463" cy="2912745"/>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Preeti Singh\Desktop\jn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3945254"/>
            <a:ext cx="4024745" cy="2891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60684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0" y="149378"/>
            <a:ext cx="9144000" cy="61555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000" b="0" i="0" u="none" strike="noStrike" cap="none" normalizeH="0" baseline="0" dirty="0" smtClean="0">
                <a:ln>
                  <a:noFill/>
                </a:ln>
                <a:solidFill>
                  <a:srgbClr val="212121"/>
                </a:solidFill>
                <a:effectLst/>
                <a:latin typeface="inherit"/>
                <a:cs typeface="Mangal" pitchFamily="18" charset="0"/>
              </a:rPr>
              <a:t>राजनीतिक कैरियर</a:t>
            </a:r>
            <a:r>
              <a:rPr kumimoji="0" lang="hi-IN" sz="1400" b="0" i="0" u="none" strike="noStrike" cap="none" normalizeH="0" baseline="0" dirty="0" smtClean="0">
                <a:ln>
                  <a:noFill/>
                </a:ln>
                <a:solidFill>
                  <a:schemeClr val="tx1"/>
                </a:solidFill>
                <a:effectLst/>
                <a:latin typeface="Arial" pitchFamily="34" charset="0"/>
                <a:cs typeface="Mangal" pitchFamily="18" charset="0"/>
              </a:rPr>
              <a:t> </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0" y="1219200"/>
            <a:ext cx="9144000" cy="1569660"/>
          </a:xfrm>
          <a:prstGeom prst="rect">
            <a:avLst/>
          </a:prstGeom>
        </p:spPr>
        <p:txBody>
          <a:bodyPr wrap="square">
            <a:spAutoFit/>
          </a:bodyPr>
          <a:lstStyle/>
          <a:p>
            <a:pPr algn="just"/>
            <a:r>
              <a:rPr lang="hi-IN" sz="2400" dirty="0" smtClean="0"/>
              <a:t>चौरी चौरो घटना के बाद असहयोग आंदोलन स्थगित करने के गांधी के फैसले के कारण पार्टी में बनाए गए दरार के चेहरे में कांग्रेस के प्रति उनकी वफादारी बनी रही। उन्होंने 1922 में अपने पिता और चित्तरंजन दास द्वारा स्थापित स्वराज पार्टी में जाने से इनकार कर दिया।</a:t>
            </a:r>
            <a:endParaRPr lang="en-US" sz="2400" dirty="0"/>
          </a:p>
        </p:txBody>
      </p:sp>
      <p:pic>
        <p:nvPicPr>
          <p:cNvPr id="5122" name="Picture 2" descr="C:\Users\Preeti Singh\Desktop\JN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88860"/>
            <a:ext cx="3886200" cy="406914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Preeti Singh\Desktop\JN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788860"/>
            <a:ext cx="4343400" cy="4069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61289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27" y="914400"/>
            <a:ext cx="9144000" cy="2862322"/>
          </a:xfrm>
          <a:prstGeom prst="rect">
            <a:avLst/>
          </a:prstGeom>
        </p:spPr>
        <p:txBody>
          <a:bodyPr wrap="square">
            <a:spAutoFit/>
          </a:bodyPr>
          <a:lstStyle/>
          <a:p>
            <a:pPr algn="just"/>
            <a:r>
              <a:rPr lang="hi-IN" sz="2000" dirty="0" smtClean="0"/>
              <a:t>स्वतंत्रता के लिए भारतीय राष्ट्रीय संघर्ष में महात्मा गांधी और जवाहरलाल नेहरू दोनों दिग्गज थे। मोतीलाल नेहरू, जवाहरलाल नेहरू के पिता, भारतीय राष्ट्रीय कांग्रेस के एक प्रख्यात व्यक्तित्व थे मोतीलाल नेहरू और महात्मा गांधी एक-दूसरे को बहुत अच्छी तरह से जानते थे और जवाहरलाल नेहरू के लिए 'बापू' को अच्छी तरह से परिचित कराने के लिए आसान हो गया था-जैसा कि राष्ट्र ने उन्हें कहा था 1916 में लखनऊ में महात्मा गांधी पहले भारतीय राष्ट्रीय कांग्रेस की वार्षिक बैठक में जवाहरलाल नेहरू से मिले थे। पहली बैठक गांधी के संबंध में नेहरू को प्रभावित करने के लिए पर्याप्त थी और इस रिश्ते का आकर्षण बढ़ गया और समय गुजरने में सफलता मिली।</a:t>
            </a:r>
            <a:endParaRPr lang="hi-IN" sz="2000" dirty="0"/>
          </a:p>
        </p:txBody>
      </p:sp>
      <p:sp>
        <p:nvSpPr>
          <p:cNvPr id="3" name="Rectangle 2"/>
          <p:cNvSpPr/>
          <p:nvPr/>
        </p:nvSpPr>
        <p:spPr>
          <a:xfrm>
            <a:off x="-41563" y="0"/>
            <a:ext cx="9150927" cy="830997"/>
          </a:xfrm>
          <a:prstGeom prst="rect">
            <a:avLst/>
          </a:prstGeom>
        </p:spPr>
        <p:txBody>
          <a:bodyPr wrap="square">
            <a:spAutoFit/>
          </a:bodyPr>
          <a:lstStyle/>
          <a:p>
            <a:pPr algn="ctr"/>
            <a:r>
              <a:rPr lang="hi-IN" sz="4800" dirty="0" smtClean="0"/>
              <a:t>नेहरु और गांधी जी</a:t>
            </a:r>
            <a:endParaRPr lang="en-US" sz="4800" dirty="0"/>
          </a:p>
        </p:txBody>
      </p:sp>
      <p:pic>
        <p:nvPicPr>
          <p:cNvPr id="12290" name="Picture 2" descr="C:\Users\Preeti Singh\Desktop\jn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76722"/>
            <a:ext cx="9144000" cy="3081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78084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0782" y="32176"/>
            <a:ext cx="9144000" cy="6771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400" b="0" i="0" u="none" strike="noStrike" cap="none" normalizeH="0" baseline="0" dirty="0" smtClean="0">
                <a:ln>
                  <a:noFill/>
                </a:ln>
                <a:solidFill>
                  <a:srgbClr val="212121"/>
                </a:solidFill>
                <a:effectLst/>
                <a:latin typeface="inherit"/>
                <a:cs typeface="Mangal" pitchFamily="18" charset="0"/>
              </a:rPr>
              <a:t>जवाहरलाल नेहरु प्रधानमंत्री के रूप में</a:t>
            </a:r>
            <a:r>
              <a:rPr kumimoji="0" lang="hi-IN" sz="1600" b="0" i="0" u="none" strike="noStrike" cap="none" normalizeH="0" baseline="0" dirty="0" smtClean="0">
                <a:ln>
                  <a:noFill/>
                </a:ln>
                <a:solidFill>
                  <a:schemeClr val="tx1"/>
                </a:solidFill>
                <a:effectLst/>
                <a:latin typeface="Arial" pitchFamily="34" charset="0"/>
                <a:cs typeface="Mangal" pitchFamily="18" charset="0"/>
              </a:rPr>
              <a:t> </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6927" y="725841"/>
            <a:ext cx="9164782" cy="3477875"/>
          </a:xfrm>
          <a:prstGeom prst="rect">
            <a:avLst/>
          </a:prstGeom>
        </p:spPr>
        <p:txBody>
          <a:bodyPr wrap="square">
            <a:spAutoFit/>
          </a:bodyPr>
          <a:lstStyle/>
          <a:p>
            <a:pPr algn="just"/>
            <a:r>
              <a:rPr lang="en-US" sz="2000" b="1" dirty="0" smtClean="0">
                <a:solidFill>
                  <a:srgbClr val="0070C0"/>
                </a:solidFill>
              </a:rPr>
              <a:t>     15 </a:t>
            </a:r>
            <a:r>
              <a:rPr lang="en-US" sz="2000" b="1" dirty="0" err="1">
                <a:solidFill>
                  <a:srgbClr val="0070C0"/>
                </a:solidFill>
              </a:rPr>
              <a:t>अगस्त</a:t>
            </a:r>
            <a:r>
              <a:rPr lang="en-US" sz="2000" b="1" dirty="0">
                <a:solidFill>
                  <a:srgbClr val="0070C0"/>
                </a:solidFill>
              </a:rPr>
              <a:t> 1947 </a:t>
            </a:r>
            <a:r>
              <a:rPr lang="en-US" sz="2000" b="1" dirty="0" err="1"/>
              <a:t>को</a:t>
            </a:r>
            <a:r>
              <a:rPr lang="en-US" sz="2000" b="1" dirty="0"/>
              <a:t> </a:t>
            </a:r>
            <a:r>
              <a:rPr lang="en-US" sz="2000" b="1" dirty="0" err="1"/>
              <a:t>एक</a:t>
            </a:r>
            <a:r>
              <a:rPr lang="en-US" sz="2000" b="1" dirty="0"/>
              <a:t> </a:t>
            </a:r>
            <a:r>
              <a:rPr lang="en-US" sz="2000" b="1" dirty="0" err="1"/>
              <a:t>स्वतंत्र</a:t>
            </a:r>
            <a:r>
              <a:rPr lang="en-US" sz="2000" b="1" dirty="0"/>
              <a:t> </a:t>
            </a:r>
            <a:r>
              <a:rPr lang="en-US" sz="2000" b="1" dirty="0" err="1"/>
              <a:t>भारत</a:t>
            </a:r>
            <a:r>
              <a:rPr lang="en-US" sz="2000" b="1" dirty="0"/>
              <a:t> </a:t>
            </a:r>
            <a:r>
              <a:rPr lang="en-US" sz="2000" b="1" dirty="0" err="1"/>
              <a:t>का</a:t>
            </a:r>
            <a:r>
              <a:rPr lang="en-US" sz="2000" b="1" dirty="0"/>
              <a:t> </a:t>
            </a:r>
            <a:r>
              <a:rPr lang="en-US" sz="2000" b="1" dirty="0" err="1"/>
              <a:t>जन्म</a:t>
            </a:r>
            <a:r>
              <a:rPr lang="en-US" sz="2000" b="1" dirty="0"/>
              <a:t> </a:t>
            </a:r>
            <a:r>
              <a:rPr lang="en-US" sz="2000" b="1" dirty="0" err="1"/>
              <a:t>हुआ</a:t>
            </a:r>
            <a:r>
              <a:rPr lang="en-US" sz="2000" b="1" dirty="0"/>
              <a:t>। </a:t>
            </a:r>
            <a:r>
              <a:rPr lang="en-US" sz="2000" b="1" dirty="0" err="1"/>
              <a:t>नेहरू</a:t>
            </a:r>
            <a:r>
              <a:rPr lang="en-US" sz="2000" b="1" dirty="0"/>
              <a:t> </a:t>
            </a:r>
            <a:r>
              <a:rPr lang="en-US" sz="2000" b="1" dirty="0" err="1"/>
              <a:t>को</a:t>
            </a:r>
            <a:r>
              <a:rPr lang="en-US" sz="2000" b="1" dirty="0"/>
              <a:t> </a:t>
            </a:r>
            <a:r>
              <a:rPr lang="en-US" sz="2000" b="1" dirty="0" err="1"/>
              <a:t>स्वतंत्र</a:t>
            </a:r>
            <a:r>
              <a:rPr lang="en-US" sz="2000" b="1" dirty="0"/>
              <a:t> </a:t>
            </a:r>
            <a:r>
              <a:rPr lang="en-US" sz="2000" b="1" dirty="0" err="1"/>
              <a:t>भारत</a:t>
            </a:r>
            <a:r>
              <a:rPr lang="en-US" sz="2000" b="1" dirty="0"/>
              <a:t> </a:t>
            </a:r>
            <a:r>
              <a:rPr lang="en-US" sz="2000" b="1" dirty="0" err="1"/>
              <a:t>के</a:t>
            </a:r>
            <a:r>
              <a:rPr lang="en-US" sz="2000" b="1" dirty="0"/>
              <a:t> </a:t>
            </a:r>
            <a:r>
              <a:rPr lang="en-US" sz="2000" b="1" dirty="0" err="1">
                <a:solidFill>
                  <a:srgbClr val="0070C0"/>
                </a:solidFill>
              </a:rPr>
              <a:t>पहले</a:t>
            </a:r>
            <a:r>
              <a:rPr lang="en-US" sz="2000" b="1" dirty="0">
                <a:solidFill>
                  <a:srgbClr val="0070C0"/>
                </a:solidFill>
              </a:rPr>
              <a:t> </a:t>
            </a:r>
            <a:r>
              <a:rPr lang="en-US" sz="2000" b="1" dirty="0" err="1"/>
              <a:t>प्रधान</a:t>
            </a:r>
            <a:r>
              <a:rPr lang="en-US" sz="2000" b="1" dirty="0"/>
              <a:t> </a:t>
            </a:r>
            <a:r>
              <a:rPr lang="en-US" sz="2000" b="1" dirty="0" err="1"/>
              <a:t>मंत्री</a:t>
            </a:r>
            <a:r>
              <a:rPr lang="en-US" sz="2000" b="1" dirty="0"/>
              <a:t> </a:t>
            </a:r>
            <a:r>
              <a:rPr lang="en-US" sz="2000" b="1" dirty="0" err="1"/>
              <a:t>के</a:t>
            </a:r>
            <a:r>
              <a:rPr lang="en-US" sz="2000" b="1" dirty="0"/>
              <a:t> </a:t>
            </a:r>
            <a:r>
              <a:rPr lang="en-US" sz="2000" b="1" dirty="0" err="1"/>
              <a:t>रूप</a:t>
            </a:r>
            <a:r>
              <a:rPr lang="en-US" sz="2000" b="1" dirty="0"/>
              <a:t> </a:t>
            </a:r>
            <a:r>
              <a:rPr lang="en-US" sz="2000" b="1" dirty="0" err="1"/>
              <a:t>में</a:t>
            </a:r>
            <a:r>
              <a:rPr lang="en-US" sz="2000" b="1" dirty="0"/>
              <a:t> </a:t>
            </a:r>
            <a:r>
              <a:rPr lang="en-US" sz="2000" b="1" dirty="0" err="1"/>
              <a:t>चुना</a:t>
            </a:r>
            <a:r>
              <a:rPr lang="en-US" sz="2000" b="1" dirty="0"/>
              <a:t> </a:t>
            </a:r>
            <a:r>
              <a:rPr lang="en-US" sz="2000" b="1" dirty="0" err="1"/>
              <a:t>गया</a:t>
            </a:r>
            <a:r>
              <a:rPr lang="en-US" sz="2000" b="1" dirty="0"/>
              <a:t> </a:t>
            </a:r>
            <a:r>
              <a:rPr lang="en-US" sz="2000" b="1" dirty="0" err="1"/>
              <a:t>था</a:t>
            </a:r>
            <a:r>
              <a:rPr lang="en-US" sz="2000" b="1" dirty="0"/>
              <a:t>। </a:t>
            </a:r>
            <a:r>
              <a:rPr lang="en-US" sz="2000" b="1" dirty="0" err="1"/>
              <a:t>वह</a:t>
            </a:r>
            <a:r>
              <a:rPr lang="en-US" sz="2000" b="1" dirty="0"/>
              <a:t> </a:t>
            </a:r>
            <a:r>
              <a:rPr lang="en-US" sz="2000" b="1" dirty="0" err="1"/>
              <a:t>राष्ट्रीय</a:t>
            </a:r>
            <a:r>
              <a:rPr lang="en-US" sz="2000" b="1" dirty="0"/>
              <a:t> </a:t>
            </a:r>
            <a:r>
              <a:rPr lang="en-US" sz="2000" b="1" dirty="0" err="1"/>
              <a:t>झंडा</a:t>
            </a:r>
            <a:r>
              <a:rPr lang="en-US" sz="2000" b="1" dirty="0"/>
              <a:t> </a:t>
            </a:r>
            <a:r>
              <a:rPr lang="en-US" sz="2000" b="1" dirty="0" err="1"/>
              <a:t>फहराकर</a:t>
            </a:r>
            <a:r>
              <a:rPr lang="en-US" sz="2000" b="1" dirty="0"/>
              <a:t> </a:t>
            </a:r>
            <a:r>
              <a:rPr lang="en-US" sz="2000" b="1" dirty="0" err="1"/>
              <a:t>पहली</a:t>
            </a:r>
            <a:r>
              <a:rPr lang="en-US" sz="2000" b="1" dirty="0"/>
              <a:t> </a:t>
            </a:r>
            <a:r>
              <a:rPr lang="en-US" sz="2000" b="1" dirty="0" err="1"/>
              <a:t>बार</a:t>
            </a:r>
            <a:r>
              <a:rPr lang="en-US" sz="2000" b="1" dirty="0"/>
              <a:t> </a:t>
            </a:r>
            <a:r>
              <a:rPr lang="en-US" sz="2000" b="1" dirty="0" err="1"/>
              <a:t>प्रधान</a:t>
            </a:r>
            <a:r>
              <a:rPr lang="en-US" sz="2000" b="1" dirty="0"/>
              <a:t> </a:t>
            </a:r>
            <a:r>
              <a:rPr lang="en-US" sz="2000" b="1" dirty="0" err="1"/>
              <a:t>मंत्री</a:t>
            </a:r>
            <a:r>
              <a:rPr lang="en-US" sz="2000" b="1" dirty="0"/>
              <a:t> </a:t>
            </a:r>
            <a:r>
              <a:rPr lang="en-US" sz="2000" b="1" dirty="0" err="1"/>
              <a:t>थे</a:t>
            </a:r>
            <a:r>
              <a:rPr lang="en-US" sz="2000" b="1" dirty="0"/>
              <a:t> </a:t>
            </a:r>
            <a:r>
              <a:rPr lang="en-US" sz="2000" b="1" dirty="0" err="1"/>
              <a:t>और</a:t>
            </a:r>
            <a:r>
              <a:rPr lang="en-US" sz="2000" b="1" dirty="0"/>
              <a:t> </a:t>
            </a:r>
            <a:r>
              <a:rPr lang="en-US" sz="2000" b="1" dirty="0" err="1">
                <a:solidFill>
                  <a:srgbClr val="0070C0"/>
                </a:solidFill>
              </a:rPr>
              <a:t>लाल</a:t>
            </a:r>
            <a:r>
              <a:rPr lang="en-US" sz="2000" b="1" dirty="0">
                <a:solidFill>
                  <a:srgbClr val="0070C0"/>
                </a:solidFill>
              </a:rPr>
              <a:t> </a:t>
            </a:r>
            <a:r>
              <a:rPr lang="en-US" sz="2000" b="1" dirty="0" err="1">
                <a:solidFill>
                  <a:srgbClr val="0070C0"/>
                </a:solidFill>
              </a:rPr>
              <a:t>किला</a:t>
            </a:r>
            <a:r>
              <a:rPr lang="en-US" sz="2000" b="1" dirty="0">
                <a:solidFill>
                  <a:srgbClr val="0070C0"/>
                </a:solidFill>
              </a:rPr>
              <a:t> </a:t>
            </a:r>
            <a:r>
              <a:rPr lang="en-US" sz="2000" b="1" dirty="0"/>
              <a:t>(</a:t>
            </a:r>
            <a:r>
              <a:rPr lang="en-US" sz="2000" b="1" dirty="0" err="1"/>
              <a:t>लाल</a:t>
            </a:r>
            <a:r>
              <a:rPr lang="en-US" sz="2000" b="1" dirty="0"/>
              <a:t> </a:t>
            </a:r>
            <a:r>
              <a:rPr lang="en-US" sz="2000" b="1" dirty="0" err="1"/>
              <a:t>किला</a:t>
            </a:r>
            <a:r>
              <a:rPr lang="en-US" sz="2000" b="1" dirty="0"/>
              <a:t> </a:t>
            </a:r>
            <a:r>
              <a:rPr lang="en-US" sz="2000" b="1" dirty="0" err="1"/>
              <a:t>के</a:t>
            </a:r>
            <a:r>
              <a:rPr lang="en-US" sz="2000" b="1" dirty="0"/>
              <a:t> </a:t>
            </a:r>
            <a:r>
              <a:rPr lang="en-US" sz="2000" b="1" dirty="0" err="1"/>
              <a:t>राफर्ट</a:t>
            </a:r>
            <a:r>
              <a:rPr lang="en-US" sz="2000" b="1" dirty="0"/>
              <a:t> </a:t>
            </a:r>
            <a:r>
              <a:rPr lang="en-US" sz="2000" b="1" dirty="0" err="1"/>
              <a:t>से</a:t>
            </a:r>
            <a:r>
              <a:rPr lang="en-US" sz="2000" b="1" dirty="0"/>
              <a:t> </a:t>
            </a:r>
            <a:r>
              <a:rPr lang="en-US" sz="2000" b="1" dirty="0" err="1"/>
              <a:t>अपना</a:t>
            </a:r>
            <a:r>
              <a:rPr lang="en-US" sz="2000" b="1" dirty="0"/>
              <a:t> </a:t>
            </a:r>
            <a:r>
              <a:rPr lang="en-US" sz="2000" b="1" dirty="0" err="1"/>
              <a:t>प्रतिष्ठित</a:t>
            </a:r>
            <a:r>
              <a:rPr lang="en-US" sz="2000" b="1" dirty="0"/>
              <a:t> </a:t>
            </a:r>
            <a:r>
              <a:rPr lang="en-US" sz="2000" b="1" dirty="0" err="1"/>
              <a:t>भाषण</a:t>
            </a:r>
            <a:r>
              <a:rPr lang="en-US" sz="2000" b="1" dirty="0"/>
              <a:t> "</a:t>
            </a:r>
            <a:r>
              <a:rPr lang="en-US" sz="2000" b="1" dirty="0" err="1"/>
              <a:t>ट्रिस्ट</a:t>
            </a:r>
            <a:r>
              <a:rPr lang="en-US" sz="2000" b="1" dirty="0"/>
              <a:t> </a:t>
            </a:r>
            <a:r>
              <a:rPr lang="en-US" sz="2000" b="1" dirty="0" err="1"/>
              <a:t>विद</a:t>
            </a:r>
            <a:r>
              <a:rPr lang="en-US" sz="2000" b="1" dirty="0"/>
              <a:t> </a:t>
            </a:r>
            <a:r>
              <a:rPr lang="en-US" sz="2000" b="1" dirty="0" err="1"/>
              <a:t>डेस्टिनी</a:t>
            </a:r>
            <a:r>
              <a:rPr lang="en-US" sz="2000" b="1" dirty="0"/>
              <a:t>" </a:t>
            </a:r>
            <a:r>
              <a:rPr lang="en-US" sz="2000" b="1" dirty="0" err="1"/>
              <a:t>बनाते</a:t>
            </a:r>
            <a:r>
              <a:rPr lang="en-US" sz="2000" b="1" dirty="0"/>
              <a:t> </a:t>
            </a:r>
            <a:r>
              <a:rPr lang="en-US" sz="2000" b="1" dirty="0" err="1" smtClean="0"/>
              <a:t>थेउन्होंने</a:t>
            </a:r>
            <a:r>
              <a:rPr lang="en-US" sz="2000" b="1" dirty="0" smtClean="0"/>
              <a:t> </a:t>
            </a:r>
            <a:r>
              <a:rPr lang="en-US" sz="2000" b="1" dirty="0" err="1"/>
              <a:t>कई</a:t>
            </a:r>
            <a:r>
              <a:rPr lang="en-US" sz="2000" b="1" dirty="0"/>
              <a:t> </a:t>
            </a:r>
            <a:r>
              <a:rPr lang="en-US" sz="2000" b="1" dirty="0" err="1"/>
              <a:t>सामाजिक-आर्थिक</a:t>
            </a:r>
            <a:r>
              <a:rPr lang="en-US" sz="2000" b="1" dirty="0"/>
              <a:t> </a:t>
            </a:r>
            <a:r>
              <a:rPr lang="en-US" sz="2000" b="1" dirty="0" err="1"/>
              <a:t>सुधारों</a:t>
            </a:r>
            <a:r>
              <a:rPr lang="en-US" sz="2000" b="1" dirty="0"/>
              <a:t> </a:t>
            </a:r>
            <a:r>
              <a:rPr lang="en-US" sz="2000" b="1" dirty="0" err="1"/>
              <a:t>को</a:t>
            </a:r>
            <a:r>
              <a:rPr lang="en-US" sz="2000" b="1" dirty="0"/>
              <a:t> </a:t>
            </a:r>
            <a:r>
              <a:rPr lang="en-US" sz="2000" b="1" dirty="0" err="1"/>
              <a:t>लागू</a:t>
            </a:r>
            <a:r>
              <a:rPr lang="en-US" sz="2000" b="1" dirty="0"/>
              <a:t> </a:t>
            </a:r>
            <a:r>
              <a:rPr lang="en-US" sz="2000" b="1" dirty="0" err="1"/>
              <a:t>किया</a:t>
            </a:r>
            <a:r>
              <a:rPr lang="en-US" sz="2000" b="1" dirty="0"/>
              <a:t> </a:t>
            </a:r>
            <a:r>
              <a:rPr lang="en-US" sz="2000" b="1" dirty="0" err="1"/>
              <a:t>और</a:t>
            </a:r>
            <a:r>
              <a:rPr lang="en-US" sz="2000" b="1" dirty="0"/>
              <a:t> </a:t>
            </a:r>
            <a:r>
              <a:rPr lang="en-US" sz="2000" b="1" dirty="0" err="1"/>
              <a:t>तेजी</a:t>
            </a:r>
            <a:r>
              <a:rPr lang="en-US" sz="2000" b="1" dirty="0"/>
              <a:t> </a:t>
            </a:r>
            <a:r>
              <a:rPr lang="en-US" sz="2000" b="1" dirty="0" err="1"/>
              <a:t>से</a:t>
            </a:r>
            <a:r>
              <a:rPr lang="en-US" sz="2000" b="1" dirty="0"/>
              <a:t> </a:t>
            </a:r>
            <a:r>
              <a:rPr lang="en-US" sz="2000" b="1" dirty="0" err="1"/>
              <a:t>औद्योगीकरण</a:t>
            </a:r>
            <a:r>
              <a:rPr lang="en-US" sz="2000" b="1" dirty="0"/>
              <a:t> </a:t>
            </a:r>
            <a:r>
              <a:rPr lang="en-US" sz="2000" b="1" dirty="0" err="1"/>
              <a:t>के</a:t>
            </a:r>
            <a:r>
              <a:rPr lang="en-US" sz="2000" b="1" dirty="0"/>
              <a:t> </a:t>
            </a:r>
            <a:r>
              <a:rPr lang="en-US" sz="2000" b="1" dirty="0" err="1"/>
              <a:t>लिए</a:t>
            </a:r>
            <a:r>
              <a:rPr lang="en-US" sz="2000" b="1" dirty="0"/>
              <a:t> </a:t>
            </a:r>
            <a:r>
              <a:rPr lang="en-US" sz="2000" b="1" dirty="0" err="1"/>
              <a:t>मार्ग</a:t>
            </a:r>
            <a:r>
              <a:rPr lang="en-US" sz="2000" b="1" dirty="0"/>
              <a:t> </a:t>
            </a:r>
            <a:r>
              <a:rPr lang="en-US" sz="2000" b="1" dirty="0" err="1"/>
              <a:t>प्रशस्त</a:t>
            </a:r>
            <a:r>
              <a:rPr lang="en-US" sz="2000" b="1" dirty="0"/>
              <a:t> </a:t>
            </a:r>
            <a:r>
              <a:rPr lang="en-US" sz="2000" b="1" dirty="0" err="1"/>
              <a:t>किया</a:t>
            </a:r>
            <a:r>
              <a:rPr lang="en-US" sz="2000" b="1" dirty="0"/>
              <a:t>। </a:t>
            </a:r>
            <a:r>
              <a:rPr lang="en-US" sz="2000" b="1" dirty="0" smtClean="0"/>
              <a:t>1949 </a:t>
            </a:r>
            <a:r>
              <a:rPr lang="en-US" sz="2000" b="1" dirty="0" err="1"/>
              <a:t>में</a:t>
            </a:r>
            <a:r>
              <a:rPr lang="en-US" sz="2000" b="1" dirty="0"/>
              <a:t>, </a:t>
            </a:r>
            <a:r>
              <a:rPr lang="en-US" sz="2000" b="1" dirty="0" err="1"/>
              <a:t>जवाहरलाल</a:t>
            </a:r>
            <a:r>
              <a:rPr lang="en-US" sz="2000" b="1" dirty="0"/>
              <a:t> </a:t>
            </a:r>
            <a:r>
              <a:rPr lang="en-US" sz="2000" b="1" dirty="0" err="1"/>
              <a:t>नेहरू</a:t>
            </a:r>
            <a:r>
              <a:rPr lang="en-US" sz="2000" b="1" dirty="0"/>
              <a:t> </a:t>
            </a:r>
            <a:r>
              <a:rPr lang="en-US" sz="2000" b="1" dirty="0" err="1"/>
              <a:t>ने</a:t>
            </a:r>
            <a:r>
              <a:rPr lang="en-US" sz="2000" b="1" dirty="0"/>
              <a:t> </a:t>
            </a:r>
            <a:r>
              <a:rPr lang="en-US" sz="2000" b="1" dirty="0" err="1"/>
              <a:t>अपनी</a:t>
            </a:r>
            <a:r>
              <a:rPr lang="en-US" sz="2000" b="1" dirty="0"/>
              <a:t> </a:t>
            </a:r>
            <a:r>
              <a:rPr lang="en-US" sz="2000" b="1" dirty="0" err="1"/>
              <a:t>पहली</a:t>
            </a:r>
            <a:r>
              <a:rPr lang="en-US" sz="2000" b="1" dirty="0"/>
              <a:t> </a:t>
            </a:r>
            <a:r>
              <a:rPr lang="en-US" sz="2000" b="1" dirty="0" err="1"/>
              <a:t>यात्रा</a:t>
            </a:r>
            <a:r>
              <a:rPr lang="en-US" sz="2000" b="1" dirty="0"/>
              <a:t> </a:t>
            </a:r>
            <a:r>
              <a:rPr lang="en-US" sz="2000" b="1" dirty="0" err="1"/>
              <a:t>संयुक्त</a:t>
            </a:r>
            <a:r>
              <a:rPr lang="en-US" sz="2000" b="1" dirty="0"/>
              <a:t> </a:t>
            </a:r>
            <a:r>
              <a:rPr lang="en-US" sz="2000" b="1" dirty="0" err="1"/>
              <a:t>राज्य</a:t>
            </a:r>
            <a:r>
              <a:rPr lang="en-US" sz="2000" b="1" dirty="0"/>
              <a:t> </a:t>
            </a:r>
            <a:r>
              <a:rPr lang="en-US" sz="2000" b="1" dirty="0" err="1"/>
              <a:t>अमेरिका</a:t>
            </a:r>
            <a:r>
              <a:rPr lang="en-US" sz="2000" b="1" dirty="0"/>
              <a:t> </a:t>
            </a:r>
            <a:r>
              <a:rPr lang="en-US" sz="2000" b="1" dirty="0" err="1"/>
              <a:t>के</a:t>
            </a:r>
            <a:r>
              <a:rPr lang="en-US" sz="2000" b="1" dirty="0"/>
              <a:t> </a:t>
            </a:r>
            <a:r>
              <a:rPr lang="en-US" sz="2000" b="1" dirty="0" err="1"/>
              <a:t>लिए</a:t>
            </a:r>
            <a:r>
              <a:rPr lang="en-US" sz="2000" b="1" dirty="0"/>
              <a:t> </a:t>
            </a:r>
            <a:r>
              <a:rPr lang="en-US" sz="2000" b="1" dirty="0" err="1"/>
              <a:t>की</a:t>
            </a:r>
            <a:r>
              <a:rPr lang="en-US" sz="2000" b="1" dirty="0"/>
              <a:t> </a:t>
            </a:r>
            <a:r>
              <a:rPr lang="en-US" sz="2000" b="1" dirty="0" err="1"/>
              <a:t>थी</a:t>
            </a:r>
            <a:r>
              <a:rPr lang="en-US" sz="2000" b="1" dirty="0"/>
              <a:t>, </a:t>
            </a:r>
            <a:r>
              <a:rPr lang="en-US" sz="2000" b="1" dirty="0" err="1"/>
              <a:t>जो</a:t>
            </a:r>
            <a:r>
              <a:rPr lang="en-US" sz="2000" b="1" dirty="0"/>
              <a:t> </a:t>
            </a:r>
            <a:r>
              <a:rPr lang="en-US" sz="2000" b="1" dirty="0" err="1"/>
              <a:t>भारत</a:t>
            </a:r>
            <a:r>
              <a:rPr lang="en-US" sz="2000" b="1" dirty="0"/>
              <a:t> </a:t>
            </a:r>
            <a:r>
              <a:rPr lang="en-US" sz="2000" b="1" dirty="0" err="1"/>
              <a:t>की</a:t>
            </a:r>
            <a:r>
              <a:rPr lang="en-US" sz="2000" b="1" dirty="0"/>
              <a:t> </a:t>
            </a:r>
            <a:r>
              <a:rPr lang="en-US" sz="2000" b="1" dirty="0" err="1"/>
              <a:t>जरूरी</a:t>
            </a:r>
            <a:r>
              <a:rPr lang="en-US" sz="2000" b="1" dirty="0"/>
              <a:t> </a:t>
            </a:r>
            <a:r>
              <a:rPr lang="en-US" sz="2000" b="1" dirty="0" err="1"/>
              <a:t>भोजन</a:t>
            </a:r>
            <a:r>
              <a:rPr lang="en-US" sz="2000" b="1" dirty="0"/>
              <a:t> </a:t>
            </a:r>
            <a:r>
              <a:rPr lang="en-US" sz="2000" b="1" dirty="0" err="1"/>
              <a:t>की</a:t>
            </a:r>
            <a:r>
              <a:rPr lang="en-US" sz="2000" b="1" dirty="0"/>
              <a:t> </a:t>
            </a:r>
            <a:r>
              <a:rPr lang="en-US" sz="2000" b="1" dirty="0" err="1"/>
              <a:t>कमी</a:t>
            </a:r>
            <a:r>
              <a:rPr lang="en-US" sz="2000" b="1" dirty="0"/>
              <a:t> </a:t>
            </a:r>
            <a:r>
              <a:rPr lang="en-US" sz="2000" b="1" dirty="0" err="1"/>
              <a:t>का</a:t>
            </a:r>
            <a:r>
              <a:rPr lang="en-US" sz="2000" b="1" dirty="0"/>
              <a:t> </a:t>
            </a:r>
            <a:r>
              <a:rPr lang="en-US" sz="2000" b="1" dirty="0" err="1"/>
              <a:t>समाधान</a:t>
            </a:r>
            <a:r>
              <a:rPr lang="en-US" sz="2000" b="1" dirty="0"/>
              <a:t> </a:t>
            </a:r>
            <a:r>
              <a:rPr lang="en-US" sz="2000" b="1" dirty="0" err="1"/>
              <a:t>चाहते</a:t>
            </a:r>
            <a:r>
              <a:rPr lang="en-US" sz="2000" b="1" dirty="0"/>
              <a:t> </a:t>
            </a:r>
            <a:r>
              <a:rPr lang="en-US" sz="2000" b="1" dirty="0" err="1"/>
              <a:t>थे</a:t>
            </a:r>
            <a:r>
              <a:rPr lang="en-US" sz="2000" b="1" dirty="0"/>
              <a:t>। </a:t>
            </a:r>
            <a:r>
              <a:rPr lang="en-US" sz="2000" b="1" dirty="0" smtClean="0"/>
              <a:t>1951 </a:t>
            </a:r>
            <a:r>
              <a:rPr lang="en-US" sz="2000" b="1" dirty="0" err="1"/>
              <a:t>में</a:t>
            </a:r>
            <a:r>
              <a:rPr lang="en-US" sz="2000" b="1" dirty="0"/>
              <a:t>, </a:t>
            </a:r>
            <a:r>
              <a:rPr lang="en-US" sz="2000" b="1" dirty="0" err="1"/>
              <a:t>जवाहरलाल</a:t>
            </a:r>
            <a:r>
              <a:rPr lang="en-US" sz="2000" b="1" dirty="0"/>
              <a:t> </a:t>
            </a:r>
            <a:r>
              <a:rPr lang="en-US" sz="2000" b="1" dirty="0" err="1"/>
              <a:t>नेहरू</a:t>
            </a:r>
            <a:r>
              <a:rPr lang="en-US" sz="2000" b="1" dirty="0"/>
              <a:t> </a:t>
            </a:r>
            <a:r>
              <a:rPr lang="en-US" sz="2000" b="1" dirty="0" err="1"/>
              <a:t>ने</a:t>
            </a:r>
            <a:r>
              <a:rPr lang="en-US" sz="2000" b="1" dirty="0"/>
              <a:t> </a:t>
            </a:r>
            <a:r>
              <a:rPr lang="en-US" sz="2000" b="1" dirty="0" err="1"/>
              <a:t>कृषि</a:t>
            </a:r>
            <a:r>
              <a:rPr lang="en-US" sz="2000" b="1" dirty="0"/>
              <a:t> </a:t>
            </a:r>
            <a:r>
              <a:rPr lang="en-US" sz="2000" b="1" dirty="0" err="1"/>
              <a:t>उत्पादन</a:t>
            </a:r>
            <a:r>
              <a:rPr lang="en-US" sz="2000" b="1" dirty="0"/>
              <a:t> </a:t>
            </a:r>
            <a:r>
              <a:rPr lang="en-US" sz="2000" b="1" dirty="0" err="1"/>
              <a:t>में</a:t>
            </a:r>
            <a:r>
              <a:rPr lang="en-US" sz="2000" b="1" dirty="0"/>
              <a:t> </a:t>
            </a:r>
            <a:r>
              <a:rPr lang="en-US" sz="2000" b="1" dirty="0" err="1"/>
              <a:t>वृद्धि</a:t>
            </a:r>
            <a:r>
              <a:rPr lang="en-US" sz="2000" b="1" dirty="0"/>
              <a:t> </a:t>
            </a:r>
            <a:r>
              <a:rPr lang="en-US" sz="2000" b="1" dirty="0" err="1"/>
              <a:t>पर</a:t>
            </a:r>
            <a:r>
              <a:rPr lang="en-US" sz="2000" b="1" dirty="0"/>
              <a:t> </a:t>
            </a:r>
            <a:r>
              <a:rPr lang="en-US" sz="2000" b="1" dirty="0" err="1"/>
              <a:t>जोर</a:t>
            </a:r>
            <a:r>
              <a:rPr lang="en-US" sz="2000" b="1" dirty="0"/>
              <a:t> </a:t>
            </a:r>
            <a:r>
              <a:rPr lang="en-US" sz="2000" b="1" dirty="0" err="1"/>
              <a:t>देने</a:t>
            </a:r>
            <a:r>
              <a:rPr lang="en-US" sz="2000" b="1" dirty="0"/>
              <a:t> </a:t>
            </a:r>
            <a:r>
              <a:rPr lang="en-US" sz="2000" b="1" dirty="0" err="1"/>
              <a:t>वाले</a:t>
            </a:r>
            <a:r>
              <a:rPr lang="en-US" sz="2000" b="1" dirty="0"/>
              <a:t> </a:t>
            </a:r>
            <a:r>
              <a:rPr lang="en-US" sz="2000" b="1" dirty="0" err="1"/>
              <a:t>देश</a:t>
            </a:r>
            <a:r>
              <a:rPr lang="en-US" sz="2000" b="1" dirty="0"/>
              <a:t> </a:t>
            </a:r>
            <a:r>
              <a:rPr lang="en-US" sz="2000" b="1" dirty="0" err="1"/>
              <a:t>की</a:t>
            </a:r>
            <a:r>
              <a:rPr lang="en-US" sz="2000" b="1" dirty="0"/>
              <a:t> "</a:t>
            </a:r>
            <a:r>
              <a:rPr lang="en-US" sz="2000" b="1" dirty="0" err="1"/>
              <a:t>प्रथम</a:t>
            </a:r>
            <a:r>
              <a:rPr lang="en-US" sz="2000" b="1" dirty="0"/>
              <a:t> </a:t>
            </a:r>
            <a:r>
              <a:rPr lang="en-US" sz="2000" b="1" dirty="0" err="1"/>
              <a:t>पंचवर्षीय</a:t>
            </a:r>
            <a:r>
              <a:rPr lang="en-US" sz="2000" b="1" dirty="0"/>
              <a:t> </a:t>
            </a:r>
            <a:r>
              <a:rPr lang="en-US" sz="2000" b="1" dirty="0" err="1"/>
              <a:t>योजना</a:t>
            </a:r>
            <a:r>
              <a:rPr lang="en-US" sz="2000" b="1" dirty="0"/>
              <a:t>" </a:t>
            </a:r>
            <a:r>
              <a:rPr lang="en-US" sz="2000" b="1" dirty="0" err="1"/>
              <a:t>शुरू</a:t>
            </a:r>
            <a:r>
              <a:rPr lang="en-US" sz="2000" b="1" dirty="0"/>
              <a:t> </a:t>
            </a:r>
            <a:r>
              <a:rPr lang="en-US" sz="2000" b="1" dirty="0" err="1"/>
              <a:t>की</a:t>
            </a:r>
            <a:r>
              <a:rPr lang="en-US" sz="2000" b="1" dirty="0" smtClean="0"/>
              <a:t>।</a:t>
            </a:r>
            <a:r>
              <a:rPr lang="en-US" sz="2000" dirty="0" smtClean="0"/>
              <a:t> </a:t>
            </a:r>
          </a:p>
          <a:p>
            <a:pPr algn="just"/>
            <a:r>
              <a:rPr lang="en-US" sz="2000" b="1" dirty="0"/>
              <a:t> </a:t>
            </a:r>
            <a:r>
              <a:rPr lang="en-US" sz="2000" b="1" dirty="0" smtClean="0"/>
              <a:t>    </a:t>
            </a:r>
            <a:r>
              <a:rPr lang="hi-IN" sz="2000" b="1" dirty="0" smtClean="0"/>
              <a:t>1964 </a:t>
            </a:r>
            <a:r>
              <a:rPr lang="hi-IN" sz="2000" b="1" dirty="0"/>
              <a:t>में</a:t>
            </a:r>
            <a:r>
              <a:rPr lang="en-US" sz="2000" b="1" dirty="0"/>
              <a:t>, </a:t>
            </a:r>
            <a:r>
              <a:rPr lang="hi-IN" sz="2000" b="1" dirty="0"/>
              <a:t>जवाहरलाल नेहरू को एक स्ट्रोक और </a:t>
            </a:r>
            <a:r>
              <a:rPr lang="hi-IN" sz="2000" b="1" dirty="0">
                <a:solidFill>
                  <a:srgbClr val="0070C0"/>
                </a:solidFill>
              </a:rPr>
              <a:t>दिल का दौरा </a:t>
            </a:r>
            <a:r>
              <a:rPr lang="hi-IN" sz="2000" b="1" dirty="0"/>
              <a:t>पड़ा। </a:t>
            </a:r>
            <a:r>
              <a:rPr lang="hi-IN" sz="2000" b="1" dirty="0">
                <a:solidFill>
                  <a:srgbClr val="0070C0"/>
                </a:solidFill>
              </a:rPr>
              <a:t>27 मई </a:t>
            </a:r>
            <a:r>
              <a:rPr lang="hi-IN" sz="2000" b="1" dirty="0" smtClean="0">
                <a:solidFill>
                  <a:srgbClr val="0070C0"/>
                </a:solidFill>
              </a:rPr>
              <a:t>1964 </a:t>
            </a:r>
            <a:r>
              <a:rPr lang="hi-IN" sz="2000" b="1" dirty="0"/>
              <a:t>को</a:t>
            </a:r>
            <a:r>
              <a:rPr lang="en-US" sz="2000" b="1" dirty="0"/>
              <a:t>, </a:t>
            </a:r>
            <a:r>
              <a:rPr lang="hi-IN" sz="2000" b="1" dirty="0"/>
              <a:t>नेहरू का निधन हो गया। यमुना नदी</a:t>
            </a:r>
            <a:r>
              <a:rPr lang="en-US" sz="2000" b="1" dirty="0"/>
              <a:t>, </a:t>
            </a:r>
            <a:r>
              <a:rPr lang="hi-IN" sz="2000" b="1" dirty="0"/>
              <a:t>दिल्ली के तट पर शांतिवान </a:t>
            </a:r>
            <a:r>
              <a:rPr lang="hi-IN" sz="2000" b="1" dirty="0" smtClean="0"/>
              <a:t>में नेहरू </a:t>
            </a:r>
            <a:r>
              <a:rPr lang="hi-IN" sz="2000" b="1" dirty="0"/>
              <a:t>का अंतिम संस्कार किया गया था</a:t>
            </a:r>
            <a:r>
              <a:rPr lang="hi-IN" sz="2000" b="1" dirty="0" smtClean="0"/>
              <a:t>।</a:t>
            </a:r>
            <a:endParaRPr lang="en-US" sz="20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203716"/>
            <a:ext cx="2667000" cy="250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0539" y="4203716"/>
            <a:ext cx="2609850" cy="250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7341" y="4203716"/>
            <a:ext cx="2904259" cy="250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282103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6927" y="1066800"/>
            <a:ext cx="9144000" cy="184665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algn="just" fontAlgn="base">
              <a:spcBef>
                <a:spcPct val="0"/>
              </a:spcBef>
              <a:spcAft>
                <a:spcPct val="0"/>
              </a:spcAft>
            </a:pPr>
            <a:r>
              <a:rPr kumimoji="0" lang="hi-IN" sz="2000" b="0" i="0" u="none" strike="noStrike" cap="none" normalizeH="0" baseline="0" dirty="0" smtClean="0">
                <a:ln>
                  <a:noFill/>
                </a:ln>
                <a:solidFill>
                  <a:srgbClr val="212121"/>
                </a:solidFill>
                <a:effectLst/>
                <a:latin typeface="inherit"/>
                <a:cs typeface="Mangal" pitchFamily="18" charset="0"/>
              </a:rPr>
              <a:t>वह बच्चों का बहुत शौक था और उन्हें इतना प्यार करता था इसलिए उनका जन्मदिवस 14 नवंबर को भारत में बाल दिवस घोषित कर दिया गया है। बाल स्वच्छता अभियान भी भारत सरकार द्वारा बच्चों की सुरक्षा और स्वास्थ्य के लिए अपनी जन्मदिन की सालगिरह के उसी दिन और साथ ही साथ भारत के बच्चों के प्रति अपना प्यार और स्नेह दिखाता चला रहा है। उनके जन्म दिवस विशेषकर बच्चों द्वारा बड़े उत्साह के साथ भारत में मनाया जाता है। उन्हें चाचा नेहरू के रूप में बच्चों द्वारा बुलाया गया था</a:t>
            </a:r>
            <a:r>
              <a:rPr kumimoji="0" lang="hi-IN" sz="1100" b="0" i="0" u="none" strike="noStrike" cap="none" normalizeH="0" baseline="0" dirty="0" smtClean="0">
                <a:ln>
                  <a:noFill/>
                </a:ln>
                <a:solidFill>
                  <a:srgbClr val="212121"/>
                </a:solidFill>
                <a:effectLst/>
                <a:latin typeface="inherit"/>
                <a:cs typeface="Mangal" pitchFamily="18" charset="0"/>
              </a:rPr>
              <a:t> </a:t>
            </a:r>
            <a:r>
              <a:rPr kumimoji="0" lang="hi-IN" b="0" i="0" u="none" strike="noStrike" cap="none" normalizeH="0" baseline="0" dirty="0" smtClean="0">
                <a:ln>
                  <a:noFill/>
                </a:ln>
                <a:solidFill>
                  <a:srgbClr val="212121"/>
                </a:solidFill>
                <a:effectLst/>
                <a:latin typeface="inherit"/>
                <a:cs typeface="Mangal" pitchFamily="18" charset="0"/>
              </a:rPr>
              <a:t>।</a:t>
            </a:r>
            <a:r>
              <a:rPr kumimoji="0" lang="hi-IN" sz="1100" b="0" i="0" u="none" strike="noStrike" cap="none" normalizeH="0" baseline="0" dirty="0" smtClean="0">
                <a:ln>
                  <a:noFill/>
                </a:ln>
                <a:solidFill>
                  <a:schemeClr val="tx1"/>
                </a:solidFill>
                <a:effectLst/>
                <a:latin typeface="Arial" pitchFamily="34" charset="0"/>
                <a:cs typeface="Mangal" pitchFamily="18" charset="0"/>
              </a:rPr>
              <a:t>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0" y="13855"/>
            <a:ext cx="9144000" cy="7386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800" b="0" i="0" u="none" strike="noStrike" cap="none" normalizeH="0" baseline="0" smtClean="0">
                <a:ln>
                  <a:noFill/>
                </a:ln>
                <a:solidFill>
                  <a:srgbClr val="212121"/>
                </a:solidFill>
                <a:effectLst/>
                <a:latin typeface="inherit"/>
                <a:cs typeface="Mangal" pitchFamily="18" charset="0"/>
              </a:rPr>
              <a:t>बाल दिवस</a:t>
            </a:r>
            <a:r>
              <a:rPr kumimoji="0" lang="hi-IN" b="0" i="0" u="none" strike="noStrike" cap="none" normalizeH="0" baseline="0" smtClean="0">
                <a:ln>
                  <a:noFill/>
                </a:ln>
                <a:solidFill>
                  <a:schemeClr val="tx1"/>
                </a:solidFill>
                <a:effectLst/>
                <a:latin typeface="Arial" pitchFamily="34" charset="0"/>
                <a:cs typeface="Mangal" pitchFamily="18" charset="0"/>
              </a:rPr>
              <a:t> </a:t>
            </a:r>
            <a:endParaRPr kumimoji="0" lang="en-US" sz="4800" b="0" i="0" u="none" strike="noStrike" cap="none" normalizeH="0" baseline="0" smtClean="0">
              <a:ln>
                <a:noFill/>
              </a:ln>
              <a:solidFill>
                <a:schemeClr val="tx1"/>
              </a:solidFill>
              <a:effectLst/>
              <a:latin typeface="Arial" pitchFamily="34" charset="0"/>
              <a:cs typeface="Arial" pitchFamily="34" charset="0"/>
            </a:endParaRPr>
          </a:p>
        </p:txBody>
      </p:sp>
      <p:pic>
        <p:nvPicPr>
          <p:cNvPr id="7172" name="Picture 4" descr="C:\Users\Preeti Singh\Desktop\jn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3200400"/>
            <a:ext cx="4336473" cy="3657600"/>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Preeti Singh\Desktop\jn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945" y="3228109"/>
            <a:ext cx="4287982" cy="3629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61961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990600"/>
            <a:ext cx="9144000" cy="7386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inherit"/>
                <a:cs typeface="Mangal" pitchFamily="18" charset="0"/>
              </a:rPr>
              <a:t>वह एक लेखक भी थे और प्रसिद्ध आत्मकथा, जिसका नाम टॉवर्ड फ्रीडम (1941) शामिल हैं, प्रसिद्ध पुस्तकें भी लिखी जा सकती हैं।</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20782" y="0"/>
            <a:ext cx="9144000" cy="61555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000" b="0" i="0" u="none" strike="noStrike" cap="none" normalizeH="0" baseline="0" smtClean="0">
                <a:ln>
                  <a:noFill/>
                </a:ln>
                <a:solidFill>
                  <a:srgbClr val="212121"/>
                </a:solidFill>
                <a:effectLst/>
                <a:latin typeface="inherit"/>
                <a:cs typeface="Mangal" pitchFamily="18" charset="0"/>
              </a:rPr>
              <a:t>जवाहरलाल नेहरु एक लेखक के रूप में</a:t>
            </a:r>
            <a:r>
              <a:rPr kumimoji="0" lang="hi-IN" sz="1400" b="0" i="0" u="none" strike="noStrike" cap="none" normalizeH="0" baseline="0" smtClean="0">
                <a:ln>
                  <a:noFill/>
                </a:ln>
                <a:solidFill>
                  <a:schemeClr val="tx1"/>
                </a:solidFill>
                <a:effectLst/>
                <a:latin typeface="Arial" pitchFamily="34" charset="0"/>
                <a:cs typeface="Mangal" pitchFamily="18" charset="0"/>
              </a:rPr>
              <a:t> </a:t>
            </a:r>
            <a:endParaRPr kumimoji="0" lang="en-US" sz="4000" b="0" i="0" u="none" strike="noStrike" cap="none" normalizeH="0" baseline="0" smtClean="0">
              <a:ln>
                <a:noFill/>
              </a:ln>
              <a:solidFill>
                <a:schemeClr val="tx1"/>
              </a:solidFill>
              <a:effectLst/>
              <a:latin typeface="Arial" pitchFamily="34" charset="0"/>
              <a:cs typeface="Arial" pitchFamily="34" charset="0"/>
            </a:endParaRPr>
          </a:p>
        </p:txBody>
      </p:sp>
      <p:pic>
        <p:nvPicPr>
          <p:cNvPr id="8195" name="Picture 3" descr="C:\Users\Preeti Singh\Desktop\jn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8800"/>
            <a:ext cx="4343400" cy="5029200"/>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828800"/>
            <a:ext cx="44196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495552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9600"/>
            <a:ext cx="4086225"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descr="C:\Users\Preeti Singh\Desktop\JN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8982" y="4419600"/>
            <a:ext cx="4419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5" descr="Image result for stamps of jawaharlal nehr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4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219200"/>
            <a:ext cx="4086225"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8982" y="1219200"/>
            <a:ext cx="4530436"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35646"/>
            <a:ext cx="9088582" cy="830997"/>
          </a:xfrm>
          <a:prstGeom prst="rect">
            <a:avLst/>
          </a:prstGeom>
        </p:spPr>
        <p:txBody>
          <a:bodyPr wrap="square">
            <a:spAutoFit/>
          </a:bodyPr>
          <a:lstStyle/>
          <a:p>
            <a:pPr algn="ctr"/>
            <a:r>
              <a:rPr lang="hi-IN" sz="4800" dirty="0" smtClean="0"/>
              <a:t>जवाहरलाल नेहरू पर डाक टिकट</a:t>
            </a:r>
            <a:endParaRPr lang="en-US" sz="4800" dirty="0"/>
          </a:p>
        </p:txBody>
      </p:sp>
    </p:spTree>
    <p:extLst>
      <p:ext uri="{BB962C8B-B14F-4D97-AF65-F5344CB8AC3E}">
        <p14:creationId xmlns:p14="http://schemas.microsoft.com/office/powerpoint/2010/main" val="589133581"/>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82" y="41564"/>
            <a:ext cx="9037038" cy="1015663"/>
          </a:xfrm>
          <a:prstGeom prst="rect">
            <a:avLst/>
          </a:prstGeom>
        </p:spPr>
        <p:txBody>
          <a:bodyPr wrap="square">
            <a:spAutoFit/>
          </a:bodyPr>
          <a:lstStyle/>
          <a:p>
            <a:pPr algn="ctr"/>
            <a:r>
              <a:rPr lang="hi-IN" sz="6000" dirty="0" smtClean="0"/>
              <a:t>जवाहरलाल नेहरू के सिक्के</a:t>
            </a:r>
            <a:endParaRPr lang="en-US" sz="6000" dirty="0"/>
          </a:p>
        </p:txBody>
      </p:sp>
      <p:pic>
        <p:nvPicPr>
          <p:cNvPr id="13314" name="Picture 2" descr="C:\Users\Preeti Singh\Desktop\j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65093"/>
            <a:ext cx="8229600" cy="3078307"/>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Preeti Singh\Desktop\jn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602" y="4572000"/>
            <a:ext cx="4345998"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Users\Preeti Singh\Desktop\jn2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1" y="4562475"/>
            <a:ext cx="3616036"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7454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04800"/>
            <a:ext cx="8839200" cy="646331"/>
          </a:xfrm>
          <a:prstGeom prst="rect">
            <a:avLst/>
          </a:prstGeom>
        </p:spPr>
        <p:txBody>
          <a:bodyPr wrap="square">
            <a:spAutoFit/>
          </a:bodyPr>
          <a:lstStyle/>
          <a:p>
            <a:pPr algn="ctr"/>
            <a:r>
              <a:rPr lang="hi-IN" sz="3600" dirty="0" smtClean="0"/>
              <a:t>जवाहरलाल नेहरु द्वारा उद्धरण</a:t>
            </a:r>
            <a:r>
              <a:rPr lang="en-US" sz="3600" dirty="0" smtClean="0"/>
              <a:t>(Quotes)</a:t>
            </a:r>
            <a:endParaRPr lang="en-US" sz="3600" dirty="0"/>
          </a:p>
        </p:txBody>
      </p:sp>
      <p:pic>
        <p:nvPicPr>
          <p:cNvPr id="14339" name="Picture 3" descr="C:\Users\Preeti Singh\Desktop\jn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5849" y="4114800"/>
            <a:ext cx="4248151" cy="2230583"/>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C:\Users\Preeti Singh\Desktop\j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90674"/>
            <a:ext cx="35814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descr="C:\Users\Preeti Singh\Desktop\jn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1994" y="1590674"/>
            <a:ext cx="4262006" cy="2143126"/>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3182" y="4114800"/>
            <a:ext cx="3560618" cy="2230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3729621"/>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78532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250</TotalTime>
  <Words>895</Words>
  <Application>Microsoft Office PowerPoint</Application>
  <PresentationFormat>On-screen Show (4:3)</PresentationFormat>
  <Paragraphs>35</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Preeti Singh</dc:creator>
  <cp:lastModifiedBy>Preeti Singh</cp:lastModifiedBy>
  <cp:revision>18</cp:revision>
  <dcterms:created xsi:type="dcterms:W3CDTF">2017-06-05T20:17:57Z</dcterms:created>
  <dcterms:modified xsi:type="dcterms:W3CDTF">2017-06-06T00:28:06Z</dcterms:modified>
</cp:coreProperties>
</file>